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1" r:id="rId6"/>
    <p:sldId id="262" r:id="rId7"/>
    <p:sldId id="263" r:id="rId8"/>
    <p:sldId id="266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작성 유의사항" id="{B29D0C10-4E5C-4ECC-994F-39C0E6C76A44}">
          <p14:sldIdLst>
            <p14:sldId id="265"/>
          </p14:sldIdLst>
        </p14:section>
        <p14:section name="발표자료 양식" id="{65BCB7A8-EED2-4736-9A9C-E6CE5EACE840}">
          <p14:sldIdLst>
            <p14:sldId id="257"/>
            <p14:sldId id="258"/>
            <p14:sldId id="259"/>
            <p14:sldId id="261"/>
            <p14:sldId id="262"/>
            <p14:sldId id="263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17C5D7-93BD-40C0-B771-6CA5C5A7B2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AE63ECA-6057-4984-ADF9-63ED170B8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54C554-7806-4F4C-9A8F-82C30CB36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5A8AA0-A87F-40C5-B7A4-2AB58C9D7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E597C7-7877-4EF8-9009-0216A9B8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2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05FA40-472D-430F-8D5B-27F894D25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D646655-5942-43E1-A080-BB12E66FE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85E037-6736-4B84-AFAD-E518E928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773249-698B-4905-8EA5-9DB7314A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E097E2-D167-4097-B803-5C80C4AAD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2399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090825D-003A-4EB4-AFB6-80F4801B4B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356667-08AD-426C-AB74-55D27CBD3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840554-942F-49CD-96DA-6856C4F3D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167A64-D8CA-4C13-8ADD-F937A7F6E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DB7494-9F16-4BFF-9CEE-7E1A15FF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35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072F86-DBF2-41D5-BB53-4B4CC352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8178B0-6CBC-4F02-AF1A-566CADAA4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11B3204-17B0-4E5A-8698-E2834C36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D9D16A-F35C-4973-B150-67B761B14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D36E13-AE61-4972-99BA-64E41E68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63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CA179B-C470-4090-B5D8-BCEE99E7E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0D7BB1-4E8C-410E-91CD-0FA6074E6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1C5D5B-CB15-4A9B-AD60-853996DF4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739CD4-15F7-4CCA-AB6A-E828E9FFE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162B07-66E4-4A19-91D2-090E2B8E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76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0F26AC-A9ED-49B1-BE51-16366CFC4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F1242D-8BBB-42C6-AFCC-DBCB1A6C0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208BBE9-BF59-40C0-BFD8-F53278052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0610BE-28F3-4317-8B16-20B4CA69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D5B2085-4660-493B-B53C-0FA6E959D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7F27D14-2935-42AC-8BD7-B5E0E812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197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1C6187-CC8E-40CF-8613-DCFD163A5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D585D8-1851-4C9C-BEBB-FA101C87E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866DE5-218D-4711-A7CF-FC6A8C6C2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DB0DBF5-8FCB-4DAD-BBDB-E7A79F270F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F14BAB-BC51-430F-8C15-59F38322F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310C898-7B3B-42B3-A254-CECEEEFAA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C78539A-562B-4914-9A6F-E3FACB86A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4C059F-E063-4754-8318-3E555746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528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5ADEEC-0382-4BCB-875B-68E01B80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0A9429E-31A4-421A-85C6-2C02569B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383AC72-F885-4286-B195-148D42E7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2462D4-FF8A-4267-9C7A-144588722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572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3C9A435-6535-49A0-9B9C-DE979705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E65C5D7-18B2-4563-B49E-9CA94360B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51E5B71-442A-4B4B-9BA8-64DFF2DB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200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402EA1-3A67-407B-A464-432018F1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C15A37A-2795-4A5C-A700-6B3A4A07B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9C1C2C6-1196-4031-A1B8-0D35E1BA7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6A755AC-2DFB-42CE-A1CB-0E400304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C365096-844E-43F4-AB28-8EB0765F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2D5D703-46B2-4393-BD21-86D2711FE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2007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E0B0FF-425F-47DE-8CF2-7F30B6D88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D2195FD-C72B-40A6-BAEA-A1480B6DC1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1D62C89-2AF3-4AFD-A548-E129718A5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A856C4-A7F0-409C-830B-81786438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2517F4B-6339-4E64-9B2F-A5EE5A737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42B255-7F37-42C8-9D9E-9637338A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60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0395C1D-4627-4968-A90D-90D21428A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678EDBD-4270-4511-912F-6946BECB8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7DB6EB-560B-4B9C-92D4-F7511B67F8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B3BB-75F7-458E-A560-8BF10F83CDEA}" type="datetimeFigureOut">
              <a:rPr lang="ko-KR" altLang="en-US" smtClean="0"/>
              <a:t>2025-07-24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6A40A8-C53C-4543-97D3-E08D3DFBD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531ABE2-C2E0-4711-B543-B1A3E8987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7F7A2-7B87-40C8-B529-552E78DFB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43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544082-E33A-4F07-9354-22EA38487D83}"/>
              </a:ext>
            </a:extLst>
          </p:cNvPr>
          <p:cNvSpPr txBox="1"/>
          <p:nvPr/>
        </p:nvSpPr>
        <p:spPr>
          <a:xfrm>
            <a:off x="343948" y="335560"/>
            <a:ext cx="10956023" cy="5560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/>
              <a:t>[</a:t>
            </a:r>
            <a:r>
              <a:rPr lang="ko-KR" altLang="en-US" sz="2400" b="1" dirty="0"/>
              <a:t>작성 유의사항</a:t>
            </a:r>
            <a:r>
              <a:rPr lang="en-US" altLang="ko-KR" sz="24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24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400" dirty="0"/>
              <a:t>각 슬라이드별 작성 내용을 참고하여 내용 기재</a:t>
            </a:r>
            <a:br>
              <a:rPr lang="en-US" altLang="ko-KR" sz="2400" dirty="0"/>
            </a:br>
            <a:r>
              <a:rPr lang="en-US" altLang="ko-KR" sz="2400" dirty="0"/>
              <a:t>(</a:t>
            </a:r>
            <a:r>
              <a:rPr lang="ko-KR" altLang="en-US" sz="2400" dirty="0"/>
              <a:t>제시된 내용 외 자유롭게 추가하고 싶은 내용 작성 가능</a:t>
            </a:r>
            <a:r>
              <a:rPr lang="en-US" altLang="ko-KR" sz="2400" dirty="0"/>
              <a:t>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altLang="ko-KR" sz="24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400" dirty="0"/>
              <a:t>표지</a:t>
            </a:r>
            <a:r>
              <a:rPr lang="en-US" altLang="ko-KR" sz="2400" dirty="0"/>
              <a:t>, </a:t>
            </a:r>
            <a:r>
              <a:rPr lang="ko-KR" altLang="en-US" sz="2400" dirty="0"/>
              <a:t>목차를 제외하고 본문 </a:t>
            </a:r>
            <a:r>
              <a:rPr lang="en-US" altLang="ko-KR" sz="2400" dirty="0">
                <a:solidFill>
                  <a:srgbClr val="FF0000"/>
                </a:solidFill>
              </a:rPr>
              <a:t>7 </a:t>
            </a:r>
            <a:r>
              <a:rPr lang="ko-KR" altLang="en-US" sz="2400" dirty="0">
                <a:solidFill>
                  <a:srgbClr val="FF0000"/>
                </a:solidFill>
              </a:rPr>
              <a:t>슬라이드 이내</a:t>
            </a:r>
            <a:r>
              <a:rPr lang="ko-KR" altLang="en-US" sz="2400" dirty="0"/>
              <a:t>로 작성 권장</a:t>
            </a:r>
            <a:br>
              <a:rPr lang="en-US" altLang="ko-KR" sz="2400" dirty="0"/>
            </a:br>
            <a:endParaRPr lang="en-US" altLang="ko-KR" sz="24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ko-KR" altLang="en-US" sz="2400" dirty="0"/>
              <a:t>작성한 </a:t>
            </a:r>
            <a:r>
              <a:rPr lang="en-US" altLang="ko-KR" sz="2400" dirty="0"/>
              <a:t>ppt</a:t>
            </a:r>
            <a:r>
              <a:rPr lang="ko-KR" altLang="en-US" sz="2400" dirty="0"/>
              <a:t>는 </a:t>
            </a:r>
            <a:r>
              <a:rPr lang="en-US" altLang="ko-KR" sz="2400" dirty="0"/>
              <a:t>pdf</a:t>
            </a:r>
            <a:r>
              <a:rPr lang="ko-KR" altLang="en-US" sz="2400" dirty="0"/>
              <a:t>로 변환하여 제출</a:t>
            </a:r>
            <a:endParaRPr lang="en-US" altLang="ko-KR" sz="2400" dirty="0"/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altLang="ko-KR" sz="240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altLang="ko-KR" sz="2400" dirty="0"/>
              <a:t>ppt </a:t>
            </a:r>
            <a:r>
              <a:rPr lang="ko-KR" altLang="en-US" sz="2400" dirty="0"/>
              <a:t>디자인은 자유롭게 가능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1146113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AC728E-18C8-4610-A94C-7A6053EFF435}"/>
              </a:ext>
            </a:extLst>
          </p:cNvPr>
          <p:cNvSpPr txBox="1"/>
          <p:nvPr/>
        </p:nvSpPr>
        <p:spPr>
          <a:xfrm>
            <a:off x="3025629" y="2351782"/>
            <a:ext cx="61407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/>
              <a:t>창업 아이템명</a:t>
            </a:r>
            <a:endParaRPr lang="en-US" altLang="ko-KR" sz="4000" dirty="0"/>
          </a:p>
          <a:p>
            <a:pPr algn="ctr"/>
            <a:r>
              <a:rPr lang="en-US" altLang="ko-KR" sz="2400" dirty="0"/>
              <a:t>~</a:t>
            </a:r>
            <a:r>
              <a:rPr lang="ko-KR" altLang="en-US" sz="2400" dirty="0"/>
              <a:t>를 위한 </a:t>
            </a:r>
            <a:r>
              <a:rPr lang="en-US" altLang="ko-KR" sz="2400" dirty="0"/>
              <a:t>~ </a:t>
            </a:r>
            <a:r>
              <a:rPr lang="ko-KR" altLang="en-US" sz="2400" dirty="0"/>
              <a:t>기술 기반 </a:t>
            </a:r>
            <a:r>
              <a:rPr lang="en-US" altLang="ko-KR" sz="2400" dirty="0"/>
              <a:t>~</a:t>
            </a:r>
            <a:r>
              <a:rPr lang="ko-KR" altLang="en-US" sz="2400" dirty="0"/>
              <a:t>서비스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AFDB71-924E-4E31-88C9-D827C26F5BD4}"/>
              </a:ext>
            </a:extLst>
          </p:cNvPr>
          <p:cNvSpPr txBox="1"/>
          <p:nvPr/>
        </p:nvSpPr>
        <p:spPr>
          <a:xfrm>
            <a:off x="5705912" y="5563297"/>
            <a:ext cx="6140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dirty="0"/>
              <a:t>[</a:t>
            </a:r>
            <a:r>
              <a:rPr lang="ko-KR" altLang="en-US" sz="2000" dirty="0"/>
              <a:t>팀장</a:t>
            </a:r>
            <a:r>
              <a:rPr lang="en-US" altLang="ko-KR" sz="2000" dirty="0"/>
              <a:t>] 00</a:t>
            </a:r>
            <a:r>
              <a:rPr lang="ko-KR" altLang="en-US" sz="2000" dirty="0"/>
              <a:t>대학교 </a:t>
            </a:r>
            <a:r>
              <a:rPr lang="en-US" altLang="ko-KR" sz="2000" dirty="0"/>
              <a:t>000</a:t>
            </a:r>
          </a:p>
          <a:p>
            <a:pPr algn="r"/>
            <a:r>
              <a:rPr lang="en-US" altLang="ko-KR" sz="2000" dirty="0"/>
              <a:t>00</a:t>
            </a:r>
            <a:r>
              <a:rPr lang="ko-KR" altLang="en-US" sz="2000" dirty="0"/>
              <a:t>대학교 </a:t>
            </a:r>
            <a:r>
              <a:rPr lang="en-US" altLang="ko-KR" sz="2000" dirty="0"/>
              <a:t>000</a:t>
            </a:r>
          </a:p>
          <a:p>
            <a:pPr algn="r"/>
            <a:r>
              <a:rPr lang="en-US" altLang="ko-KR" sz="2000" dirty="0"/>
              <a:t>00</a:t>
            </a:r>
            <a:r>
              <a:rPr lang="ko-KR" altLang="en-US" sz="2000" dirty="0"/>
              <a:t>대학교 </a:t>
            </a:r>
            <a:r>
              <a:rPr lang="en-US" altLang="ko-KR" sz="2000" dirty="0"/>
              <a:t>000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9310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6E2DED-7079-46B0-B13D-1608693BED7D}"/>
              </a:ext>
            </a:extLst>
          </p:cNvPr>
          <p:cNvSpPr txBox="1"/>
          <p:nvPr/>
        </p:nvSpPr>
        <p:spPr>
          <a:xfrm>
            <a:off x="343948" y="335560"/>
            <a:ext cx="6568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400" dirty="0"/>
              <a:t>문제 인식 및 배경</a:t>
            </a:r>
            <a:endParaRPr lang="en-US" altLang="ko-KR" sz="24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C73E5108-602B-4401-B9CF-952798694B90}"/>
              </a:ext>
            </a:extLst>
          </p:cNvPr>
          <p:cNvSpPr/>
          <p:nvPr/>
        </p:nvSpPr>
        <p:spPr>
          <a:xfrm>
            <a:off x="2814492" y="3167390"/>
            <a:ext cx="6563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dirty="0"/>
              <a:t>해결하고자 하는 문제</a:t>
            </a:r>
            <a:r>
              <a:rPr lang="en-US" altLang="ko-KR" sz="2800" dirty="0"/>
              <a:t> </a:t>
            </a:r>
            <a:r>
              <a:rPr lang="ko-KR" altLang="en-US" sz="2800" dirty="0"/>
              <a:t>상황과 배경 설명</a:t>
            </a:r>
          </a:p>
        </p:txBody>
      </p:sp>
    </p:spTree>
    <p:extLst>
      <p:ext uri="{BB962C8B-B14F-4D97-AF65-F5344CB8AC3E}">
        <p14:creationId xmlns:p14="http://schemas.microsoft.com/office/powerpoint/2010/main" val="6582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6E2DED-7079-46B0-B13D-1608693BED7D}"/>
              </a:ext>
            </a:extLst>
          </p:cNvPr>
          <p:cNvSpPr txBox="1"/>
          <p:nvPr/>
        </p:nvSpPr>
        <p:spPr>
          <a:xfrm>
            <a:off x="343949" y="33556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2. </a:t>
            </a:r>
            <a:r>
              <a:rPr lang="ko-KR" altLang="en-US" sz="2400" dirty="0"/>
              <a:t>아이디어 개요</a:t>
            </a:r>
            <a:endParaRPr lang="en-US" altLang="ko-KR" sz="24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A2BE3BC5-C6A1-479A-A7C7-C75519834F56}"/>
              </a:ext>
            </a:extLst>
          </p:cNvPr>
          <p:cNvSpPr/>
          <p:nvPr/>
        </p:nvSpPr>
        <p:spPr>
          <a:xfrm>
            <a:off x="2515299" y="2736502"/>
            <a:ext cx="71614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/>
              <a:t>창업 아이디어의 주요 개념과 핵심 내용</a:t>
            </a:r>
            <a:endParaRPr lang="en-US" altLang="ko-KR" sz="2800" dirty="0"/>
          </a:p>
          <a:p>
            <a:r>
              <a:rPr lang="ko-KR" altLang="en-US" sz="2800" dirty="0"/>
              <a:t>해결하고자 하는 문제와의 연계성</a:t>
            </a:r>
            <a:endParaRPr lang="en-US" altLang="ko-KR" sz="2800" dirty="0"/>
          </a:p>
          <a:p>
            <a:r>
              <a:rPr lang="ko-KR" altLang="en-US" sz="2800" dirty="0"/>
              <a:t>기존 제품</a:t>
            </a:r>
            <a:r>
              <a:rPr lang="en-US" altLang="ko-KR" sz="2800" dirty="0"/>
              <a:t>, </a:t>
            </a:r>
            <a:r>
              <a:rPr lang="ko-KR" altLang="en-US" sz="2800" dirty="0"/>
              <a:t>서비스와의 차별성 혹은 독창성</a:t>
            </a:r>
          </a:p>
        </p:txBody>
      </p:sp>
    </p:spTree>
    <p:extLst>
      <p:ext uri="{BB962C8B-B14F-4D97-AF65-F5344CB8AC3E}">
        <p14:creationId xmlns:p14="http://schemas.microsoft.com/office/powerpoint/2010/main" val="634914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5A5FEB-9349-4648-BD4B-97A1E5DEAA21}"/>
              </a:ext>
            </a:extLst>
          </p:cNvPr>
          <p:cNvSpPr txBox="1"/>
          <p:nvPr/>
        </p:nvSpPr>
        <p:spPr>
          <a:xfrm>
            <a:off x="343949" y="335560"/>
            <a:ext cx="5947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3. </a:t>
            </a:r>
            <a:r>
              <a:rPr lang="ko-KR" altLang="en-US" sz="2400" dirty="0"/>
              <a:t>시장 분석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692F8EF-6340-47D6-B2D8-B3F05E439C0B}"/>
              </a:ext>
            </a:extLst>
          </p:cNvPr>
          <p:cNvSpPr/>
          <p:nvPr/>
        </p:nvSpPr>
        <p:spPr>
          <a:xfrm>
            <a:off x="2452381" y="2951946"/>
            <a:ext cx="72872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/>
              <a:t>시장규모</a:t>
            </a:r>
            <a:r>
              <a:rPr lang="en-US" altLang="ko-KR" sz="2800" dirty="0"/>
              <a:t>, </a:t>
            </a:r>
            <a:r>
              <a:rPr lang="ko-KR" altLang="en-US" sz="2800" dirty="0" err="1"/>
              <a:t>고객군</a:t>
            </a:r>
            <a:r>
              <a:rPr lang="en-US" altLang="ko-KR" sz="2800" dirty="0"/>
              <a:t>, </a:t>
            </a:r>
            <a:r>
              <a:rPr lang="ko-KR" altLang="en-US" sz="2800" dirty="0"/>
              <a:t>경쟁 현황 등</a:t>
            </a:r>
            <a:endParaRPr lang="en-US" altLang="ko-KR" sz="2800" dirty="0"/>
          </a:p>
          <a:p>
            <a:r>
              <a:rPr lang="ko-KR" altLang="en-US" sz="2800" dirty="0"/>
              <a:t>수요 발생 가능성 또는 사용자 반응 예상</a:t>
            </a:r>
          </a:p>
        </p:txBody>
      </p:sp>
    </p:spTree>
    <p:extLst>
      <p:ext uri="{BB962C8B-B14F-4D97-AF65-F5344CB8AC3E}">
        <p14:creationId xmlns:p14="http://schemas.microsoft.com/office/powerpoint/2010/main" val="114594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5A5FEB-9349-4648-BD4B-97A1E5DEAA21}"/>
              </a:ext>
            </a:extLst>
          </p:cNvPr>
          <p:cNvSpPr txBox="1"/>
          <p:nvPr/>
        </p:nvSpPr>
        <p:spPr>
          <a:xfrm>
            <a:off x="343949" y="335560"/>
            <a:ext cx="5947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4. </a:t>
            </a:r>
            <a:r>
              <a:rPr lang="ko-KR" altLang="en-US" sz="2400" dirty="0"/>
              <a:t>사업화 전략 및 실행 방안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E2F9B54E-77D0-4EE8-AE73-BBB12C882C2C}"/>
              </a:ext>
            </a:extLst>
          </p:cNvPr>
          <p:cNvSpPr/>
          <p:nvPr/>
        </p:nvSpPr>
        <p:spPr>
          <a:xfrm>
            <a:off x="3048000" y="295194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800" dirty="0"/>
              <a:t>아이템 실현 방법</a:t>
            </a:r>
            <a:r>
              <a:rPr lang="en-US" altLang="ko-KR" sz="2800" dirty="0"/>
              <a:t>, </a:t>
            </a:r>
            <a:r>
              <a:rPr lang="ko-KR" altLang="en-US" sz="2800" dirty="0"/>
              <a:t>단계별 추진 계획</a:t>
            </a:r>
            <a:endParaRPr lang="en-US" altLang="ko-KR" sz="2800" dirty="0"/>
          </a:p>
          <a:p>
            <a:r>
              <a:rPr lang="ko-KR" altLang="en-US" sz="2800" dirty="0"/>
              <a:t>수익 모델 또는 향후 확장 계획</a:t>
            </a:r>
          </a:p>
        </p:txBody>
      </p:sp>
    </p:spTree>
    <p:extLst>
      <p:ext uri="{BB962C8B-B14F-4D97-AF65-F5344CB8AC3E}">
        <p14:creationId xmlns:p14="http://schemas.microsoft.com/office/powerpoint/2010/main" val="64436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5A5FEB-9349-4648-BD4B-97A1E5DEAA21}"/>
              </a:ext>
            </a:extLst>
          </p:cNvPr>
          <p:cNvSpPr txBox="1"/>
          <p:nvPr/>
        </p:nvSpPr>
        <p:spPr>
          <a:xfrm>
            <a:off x="343949" y="335560"/>
            <a:ext cx="5947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5. </a:t>
            </a:r>
            <a:r>
              <a:rPr lang="ko-KR" altLang="en-US" sz="2400" dirty="0"/>
              <a:t>팀 구성 및 역할 분담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8F44AFA-2709-45C3-935D-C1D8E8B6EF40}"/>
              </a:ext>
            </a:extLst>
          </p:cNvPr>
          <p:cNvSpPr/>
          <p:nvPr/>
        </p:nvSpPr>
        <p:spPr>
          <a:xfrm>
            <a:off x="3048000" y="295194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800" dirty="0"/>
              <a:t>팀원의 전문성 및 역할</a:t>
            </a:r>
            <a:endParaRPr lang="en-US" altLang="ko-KR" sz="2800" dirty="0"/>
          </a:p>
          <a:p>
            <a:r>
              <a:rPr lang="ko-KR" altLang="en-US" sz="2800" dirty="0"/>
              <a:t>협업 방식 또는 역량 활용 방안 등</a:t>
            </a:r>
          </a:p>
        </p:txBody>
      </p:sp>
    </p:spTree>
    <p:extLst>
      <p:ext uri="{BB962C8B-B14F-4D97-AF65-F5344CB8AC3E}">
        <p14:creationId xmlns:p14="http://schemas.microsoft.com/office/powerpoint/2010/main" val="148606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B44558C9-B7A8-44E3-A0AB-7F11B63B9874}"/>
              </a:ext>
            </a:extLst>
          </p:cNvPr>
          <p:cNvSpPr/>
          <p:nvPr/>
        </p:nvSpPr>
        <p:spPr>
          <a:xfrm>
            <a:off x="3048000" y="295194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ko-KR" sz="2800" dirty="0"/>
              <a:t>(</a:t>
            </a:r>
            <a:r>
              <a:rPr lang="ko-KR" altLang="en-US" sz="2800" dirty="0"/>
              <a:t>필요시 추가 내용 기재</a:t>
            </a:r>
            <a:r>
              <a:rPr lang="en-US" altLang="ko-KR" sz="2800" dirty="0"/>
              <a:t>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94347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160</Words>
  <Application>Microsoft Office PowerPoint</Application>
  <PresentationFormat>와이드스크린</PresentationFormat>
  <Paragraphs>29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13</cp:revision>
  <dcterms:created xsi:type="dcterms:W3CDTF">2025-07-16T01:51:25Z</dcterms:created>
  <dcterms:modified xsi:type="dcterms:W3CDTF">2025-07-24T04:27:16Z</dcterms:modified>
</cp:coreProperties>
</file>